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83" r:id="rId5"/>
    <p:sldId id="282" r:id="rId6"/>
    <p:sldId id="348" r:id="rId7"/>
    <p:sldId id="292" r:id="rId8"/>
    <p:sldId id="324" r:id="rId9"/>
    <p:sldId id="293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291" r:id="rId19"/>
    <p:sldId id="338" r:id="rId20"/>
    <p:sldId id="346" r:id="rId21"/>
    <p:sldId id="347" r:id="rId22"/>
    <p:sldId id="344" r:id="rId23"/>
    <p:sldId id="288" r:id="rId24"/>
    <p:sldId id="309" r:id="rId25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9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698" y="108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28/02/2020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28/02/2020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28/2/2020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28/2/2020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28/2/2020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28/2/2020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28/02/2020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28/2/2020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OCTUBRE</a:t>
            </a: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28/2/2020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10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04753"/>
            <a:ext cx="8300279" cy="333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2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28/2/2020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11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552366" y="2145018"/>
            <a:ext cx="8128492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SECUNDARIAS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233554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28/2/2020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12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SECUNDARIAS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SEPTIEMBRE 2019</a:t>
            </a:r>
          </a:p>
          <a:p>
            <a:pPr marL="0" indent="0" algn="ctr">
              <a:buNone/>
              <a:defRPr/>
            </a:pPr>
            <a:endParaRPr lang="es-CO" sz="2200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941" y="1718654"/>
            <a:ext cx="7099341" cy="429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98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28/2/2020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13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03" y="1811185"/>
            <a:ext cx="8346418" cy="421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01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28/2/2020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14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19" y="1958173"/>
            <a:ext cx="8734549" cy="396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06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INTERNACIONAL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1560960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631970" y="42247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INTERNACIONAL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SEPTIEMBRE 2019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sz="22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sz="2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03" y="1711930"/>
            <a:ext cx="7212193" cy="43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30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1957893" y="555277"/>
            <a:ext cx="4850192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2" y="1879095"/>
            <a:ext cx="8930936" cy="365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83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1882589" y="555277"/>
            <a:ext cx="4925496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2" y="1865082"/>
            <a:ext cx="8904303" cy="360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75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1807285" y="555278"/>
            <a:ext cx="522053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ITINERARIO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87" y="1710296"/>
            <a:ext cx="8886548" cy="446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3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1764255" y="555278"/>
            <a:ext cx="5263566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 CALIDAD DEL ITINERARIO</a:t>
            </a:r>
          </a:p>
          <a:p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0" y="1732447"/>
            <a:ext cx="8877670" cy="401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87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OCTUBRE 2019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80" y="1704435"/>
            <a:ext cx="7883371" cy="429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0719" y="39826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91" y="1639820"/>
            <a:ext cx="7883371" cy="426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329652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15" y="1769654"/>
            <a:ext cx="8381819" cy="421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28/2/2020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TRONCALES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44065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28/2/2020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TRONCALES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SEPTIEMBRE 2019</a:t>
            </a:r>
          </a:p>
          <a:p>
            <a:pPr marL="0" indent="0" algn="ctr">
              <a:buNone/>
              <a:defRPr/>
            </a:pPr>
            <a:endParaRPr lang="es-CO" sz="2200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589" y="1746868"/>
            <a:ext cx="7192990" cy="43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3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28/2/2020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72" y="1798241"/>
            <a:ext cx="8291279" cy="38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55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2019</Filtro>
    <Orden xmlns="8cf1b8fd-72df-4c21-8306-a5f720778edf">108</Orden>
    <Formato xmlns="8cf1b8fd-72df-4c21-8306-a5f720778edf">/Style%20Library/Images/ppt.svg</Formato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972454-6444-4CC9-B315-4C43FA0E390B}">
  <ds:schemaRefs>
    <ds:schemaRef ds:uri="8cf1b8fd-72df-4c21-8306-a5f720778edf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4AF38C9-F9EC-4755-B9C6-CEC43DC091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CC7235-C85D-44BB-BC65-525FD5738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f1b8fd-72df-4c21-8306-a5f720778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20410</TotalTime>
  <Words>342</Words>
  <Application>Microsoft Office PowerPoint</Application>
  <PresentationFormat>Presentación en pantalla (4:3)</PresentationFormat>
  <Paragraphs>73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SEPTIEMBRE 2019</dc:title>
  <dc:creator>CAMILO</dc:creator>
  <cp:lastModifiedBy>Jesika Alejandra Soto Rodriguez</cp:lastModifiedBy>
  <cp:revision>412</cp:revision>
  <cp:lastPrinted>2016-11-09T21:48:51Z</cp:lastPrinted>
  <dcterms:created xsi:type="dcterms:W3CDTF">2015-08-10T15:28:24Z</dcterms:created>
  <dcterms:modified xsi:type="dcterms:W3CDTF">2020-02-28T20:35:07Z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